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Mountains of Christmas" panose="020B0604020202020204" charset="0"/>
      <p:regular r:id="rId19"/>
      <p:bold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a86bf1984_89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a86bf1984_89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a5394bab4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a5394bab4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76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a5394bab4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a5394bab4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0922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a5394bab4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a5394bab4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770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a5394bab4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a5394bab4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934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a5394bab4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a5394bab4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250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a5394bab4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a5394bab4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944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a5394bab4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a5394bab4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28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a86bf1984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a86bf1984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a5394bab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a5394bab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a5394bab4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a5394bab4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a5394bab4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a5394bab4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7414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a5394bab4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a5394bab4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173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a5394bab4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a5394bab4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590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a5394bab4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a5394bab4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31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ntrolaltachieve.com" TargetMode="External"/><Relationship Id="rId4" Type="http://schemas.openxmlformats.org/officeDocument/2006/relationships/hyperlink" Target="http://www.controlaltachieve.com/tre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ntrolaltachieve.com" TargetMode="Externa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4922500" y="282225"/>
            <a:ext cx="3988500" cy="4087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Write about your holidays…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6" descr="Tree, Forest, Nature, Christmas Tre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00" y="826875"/>
            <a:ext cx="4408700" cy="419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89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4922500" y="282225"/>
            <a:ext cx="3988500" cy="4087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Write about your holidays…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6" descr="Tree, Forest, Nature, Christmas Tre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00" y="826875"/>
            <a:ext cx="4408700" cy="419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478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4922500" y="282225"/>
            <a:ext cx="3988500" cy="4087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Write about your holidays…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6" descr="Tree, Forest, Nature, Christmas Tre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00" y="826875"/>
            <a:ext cx="4408700" cy="419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64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4922500" y="282225"/>
            <a:ext cx="3988500" cy="4087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Write about your holidays…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6" descr="Tree, Forest, Nature, Christmas Tre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00" y="826875"/>
            <a:ext cx="4408700" cy="419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407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4922500" y="282225"/>
            <a:ext cx="3988500" cy="4087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Write about your holidays…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6" descr="Tree, Forest, Nature, Christmas Tre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00" y="826875"/>
            <a:ext cx="4408700" cy="419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92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4922500" y="282225"/>
            <a:ext cx="3988500" cy="4087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Write about your holidays…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6" descr="Tree, Forest, Nature, Christmas Tre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00" y="826875"/>
            <a:ext cx="4408700" cy="419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488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4922500" y="282225"/>
            <a:ext cx="3988500" cy="4087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Write about your holidays…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6" descr="Tree, Forest, Nature, Christmas Tre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00" y="826875"/>
            <a:ext cx="4408700" cy="419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10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498900" y="204900"/>
            <a:ext cx="8146200" cy="40200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1155CC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Directions…</a:t>
            </a:r>
            <a:endParaRPr sz="3600" b="1">
              <a:solidFill>
                <a:srgbClr val="1155CC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Copy and paste items from the following slides onto your tree.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If you need different pictures, you can search for more by clicking “Insert” then “Image” then “Search the web”.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When done decorating your tree, write about your holiday traditions, a favorite memory, your best present, what you want this year, what you are thankful for, or such.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When all done you can download a picture of your tree and writing by clicking “File” then “Download as” then “PNG image”.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For more directions, go to </a:t>
            </a:r>
            <a:r>
              <a:rPr lang="en" sz="1800">
                <a:solidFill>
                  <a:srgbClr val="0000FF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www.ControlAltAchieve.com/tree</a:t>
            </a:r>
            <a:endParaRPr sz="18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4843475" y="4754950"/>
            <a:ext cx="42255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www.ControlAltAchieve.com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- @ericcurts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250500" y="204900"/>
            <a:ext cx="3615600" cy="4442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1155CC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Directions…</a:t>
            </a:r>
            <a:endParaRPr sz="3600" b="1">
              <a:solidFill>
                <a:srgbClr val="1155CC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You can also create your own ornaments for your tree by using the "Shape" tool in Slides.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Click "Insert" then "Shape".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Choose shapes from the "Shapes" menu or stars from the "Callouts" menu.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After you make your shape you can color it with the "Fill color" button (paint can button).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7500" y="533400"/>
            <a:ext cx="4984101" cy="37380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6" name="Google Shape;66;p15"/>
          <p:cNvSpPr txBox="1"/>
          <p:nvPr/>
        </p:nvSpPr>
        <p:spPr>
          <a:xfrm>
            <a:off x="4843475" y="4754950"/>
            <a:ext cx="4225500" cy="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www.ControlAltAchieve.com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- @ericcurts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762375" y="883925"/>
            <a:ext cx="1585200" cy="9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1155CC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Bulbs</a:t>
            </a:r>
            <a:endParaRPr sz="4800" b="1">
              <a:solidFill>
                <a:srgbClr val="1155CC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342" y="400734"/>
            <a:ext cx="506275" cy="53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2731" y="394742"/>
            <a:ext cx="506275" cy="54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6648" y="394742"/>
            <a:ext cx="506275" cy="54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4037" y="381839"/>
            <a:ext cx="506275" cy="55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7954" y="394742"/>
            <a:ext cx="506275" cy="54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21425" y="390987"/>
            <a:ext cx="506275" cy="5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5525" y="2448110"/>
            <a:ext cx="440399" cy="62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06815" y="2448110"/>
            <a:ext cx="445238" cy="62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42944" y="2448110"/>
            <a:ext cx="450078" cy="62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83913" y="2448110"/>
            <a:ext cx="440399" cy="62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315203" y="2448110"/>
            <a:ext cx="445238" cy="62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508981" y="4348444"/>
            <a:ext cx="450078" cy="62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351333" y="2448110"/>
            <a:ext cx="445238" cy="62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387463" y="2448110"/>
            <a:ext cx="440399" cy="62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418753" y="2443270"/>
            <a:ext cx="440399" cy="63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450043" y="2443270"/>
            <a:ext cx="445238" cy="63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61097" y="3414764"/>
            <a:ext cx="445238" cy="63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212377" y="3418233"/>
            <a:ext cx="440400" cy="631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258819" y="3414764"/>
            <a:ext cx="450078" cy="63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314939" y="3414752"/>
            <a:ext cx="440400" cy="63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361381" y="3417184"/>
            <a:ext cx="440399" cy="63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5407821" y="3449481"/>
            <a:ext cx="392531" cy="569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406394" y="3414764"/>
            <a:ext cx="445238" cy="63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457674" y="3414764"/>
            <a:ext cx="445238" cy="63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48541" y="4343604"/>
            <a:ext cx="450078" cy="63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196621" y="4343604"/>
            <a:ext cx="450078" cy="63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2244701" y="4343604"/>
            <a:ext cx="440399" cy="63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3283101" y="4348444"/>
            <a:ext cx="440399" cy="62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4321502" y="4348444"/>
            <a:ext cx="440399" cy="62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359902" y="4348444"/>
            <a:ext cx="450078" cy="62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6407982" y="4348444"/>
            <a:ext cx="454917" cy="62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7460901" y="4348444"/>
            <a:ext cx="450078" cy="62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8508954" y="3414760"/>
            <a:ext cx="450085" cy="63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175534" y="1326400"/>
            <a:ext cx="498281" cy="66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1100479" y="1334394"/>
            <a:ext cx="498281" cy="658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2025424" y="1326400"/>
            <a:ext cx="498281" cy="66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2950368" y="1334394"/>
            <a:ext cx="498281" cy="658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3875313" y="1326400"/>
            <a:ext cx="506275" cy="66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6769260" y="237075"/>
            <a:ext cx="498902" cy="702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7553192" y="237075"/>
            <a:ext cx="498902" cy="702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8337125" y="237075"/>
            <a:ext cx="506275" cy="702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8427227" y="1421747"/>
            <a:ext cx="460846" cy="57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7539717" y="1381978"/>
            <a:ext cx="460846" cy="61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6614779" y="1376477"/>
            <a:ext cx="498275" cy="61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5733190" y="1418282"/>
            <a:ext cx="454925" cy="57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48">
            <a:alphaModFix/>
          </a:blip>
          <a:stretch>
            <a:fillRect/>
          </a:stretch>
        </p:blipFill>
        <p:spPr>
          <a:xfrm>
            <a:off x="4808251" y="1403032"/>
            <a:ext cx="498275" cy="589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310300" y="190750"/>
            <a:ext cx="1969200" cy="9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1155CC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Extras</a:t>
            </a:r>
            <a:endParaRPr sz="4800" b="1">
              <a:solidFill>
                <a:srgbClr val="1155CC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400" y="2970225"/>
            <a:ext cx="3095701" cy="59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100" y="1678375"/>
            <a:ext cx="3095699" cy="114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2671" y="362217"/>
            <a:ext cx="723515" cy="73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3998" y="328804"/>
            <a:ext cx="877675" cy="7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15575" y="311054"/>
            <a:ext cx="1077426" cy="8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13419" y="254035"/>
            <a:ext cx="474523" cy="94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97184" y="224144"/>
            <a:ext cx="504414" cy="100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08007" y="224144"/>
            <a:ext cx="504414" cy="100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02595" y="224144"/>
            <a:ext cx="504414" cy="100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6150" y="3989600"/>
            <a:ext cx="3253600" cy="52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37850" y="1631413"/>
            <a:ext cx="1062379" cy="101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619575" y="2845065"/>
            <a:ext cx="1062350" cy="1009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135654" y="2809965"/>
            <a:ext cx="1062350" cy="1010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619575" y="1631413"/>
            <a:ext cx="1062350" cy="101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206070" y="1631413"/>
            <a:ext cx="1007634" cy="100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651733" y="2897197"/>
            <a:ext cx="1148496" cy="94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619575" y="4057025"/>
            <a:ext cx="942575" cy="94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178727" y="3990188"/>
            <a:ext cx="1062350" cy="101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857655" y="4092380"/>
            <a:ext cx="942574" cy="90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4922500" y="282225"/>
            <a:ext cx="3988500" cy="4087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Write about your holidays…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6" descr="Tree, Forest, Nature, Christmas Tre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00" y="826875"/>
            <a:ext cx="4408700" cy="419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41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4922500" y="282225"/>
            <a:ext cx="3988500" cy="4087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Write about your holidays…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6" descr="Tree, Forest, Nature, Christmas Tre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00" y="826875"/>
            <a:ext cx="4408700" cy="419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87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4922500" y="282225"/>
            <a:ext cx="3988500" cy="4087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Write about your holidays…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6" descr="Tree, Forest, Nature, Christmas Tre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00" y="826875"/>
            <a:ext cx="4408700" cy="419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97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4922500" y="282225"/>
            <a:ext cx="3988500" cy="4087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Write about your holidays…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6" descr="Tree, Forest, Nature, Christmas Tre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00" y="826875"/>
            <a:ext cx="4408700" cy="419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72949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Prikaz na zaslonu (16:9)</PresentationFormat>
  <Paragraphs>26</Paragraphs>
  <Slides>16</Slides>
  <Notes>16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Mountains of Christmas</vt:lpstr>
      <vt:lpstr>Open Sans</vt:lpstr>
      <vt:lpstr>Arial</vt:lpstr>
      <vt:lpstr>Simple Light</vt:lpstr>
      <vt:lpstr>PowerPoint prezentacija</vt:lpstr>
      <vt:lpstr>PowerPoint prezentacija</vt:lpstr>
      <vt:lpstr>PowerPoint prezentacija</vt:lpstr>
      <vt:lpstr>Bulbs</vt:lpstr>
      <vt:lpstr>Extras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Kristina Štrlek</cp:lastModifiedBy>
  <cp:revision>1</cp:revision>
  <dcterms:modified xsi:type="dcterms:W3CDTF">2020-12-14T09:37:49Z</dcterms:modified>
</cp:coreProperties>
</file>